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0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BB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>
        <p:scale>
          <a:sx n="69" d="100"/>
          <a:sy n="69" d="100"/>
        </p:scale>
        <p:origin x="-121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040" y="422251"/>
            <a:ext cx="6747232" cy="89383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Образовательная деятельность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основам здорового образа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5536" y="1779573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932" y="4422779"/>
            <a:ext cx="5357813" cy="135178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Составила: 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Старший воспитатель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Бершакова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Е.А.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МБДОУ д/с ОВ №8</a:t>
            </a:r>
          </a:p>
          <a:p>
            <a:pPr>
              <a:defRPr/>
            </a:pP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.Красное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Кущевский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район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C00000"/>
                </a:solidFill>
              </a:rPr>
              <a:t>ЗАПОМНИ !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спички детям </a:t>
            </a:r>
            <a:r>
              <a:rPr lang="ru-RU" sz="4800" b="1">
                <a:solidFill>
                  <a:srgbClr val="002060"/>
                </a:solidFill>
              </a:rPr>
              <a:t>не </a:t>
            </a:r>
            <a:r>
              <a:rPr lang="ru-RU" sz="4800" b="1" smtClean="0">
                <a:solidFill>
                  <a:srgbClr val="002060"/>
                </a:solidFill>
              </a:rPr>
              <a:t>игрушка!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259</Words>
  <Application>Microsoft Office PowerPoint</Application>
  <PresentationFormat>Произвольный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23</cp:revision>
  <cp:lastPrinted>1601-01-01T00:00:00Z</cp:lastPrinted>
  <dcterms:created xsi:type="dcterms:W3CDTF">2010-10-09T13:52:14Z</dcterms:created>
  <dcterms:modified xsi:type="dcterms:W3CDTF">2015-11-19T10:18:27Z</dcterms:modified>
</cp:coreProperties>
</file>